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FB639-24B4-6CBA-CDBB-B30E84E4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8FA8B4C-C7E9-9DF8-18E9-26AF77D7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0073-477A-48D0-8796-87B931CB31C7}" type="datetimeFigureOut">
              <a:rPr lang="nl-NL" smtClean="0"/>
              <a:t>25-6-2025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029EE1A-757D-4ABA-18DE-9306B051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6C1C31-A0FE-CADE-675C-CA3A85D7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C380-6064-486F-A762-A211C917BE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10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CDEB3BF-B44E-D29E-B6FC-1686CAFB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E25F32-819F-8F69-FF3A-725D59663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A9B55A-24AC-ED35-E127-ABD7789B4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20073-477A-48D0-8796-87B931CB31C7}" type="datetimeFigureOut">
              <a:rPr lang="nl-NL" smtClean="0"/>
              <a:t>25-6-2025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4B3A61-8E0A-A2A1-35BF-ED644CEA8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ED4D03-A677-4F91-1739-74A6E3785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C380-6064-486F-A762-A211C917BE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50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5404BB4-8858-C234-4D7C-66F57E56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AECD28-F6A8-2FBC-40BA-C6AF36E093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0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5775FDB-7638-C7A6-BCAF-8B7CDAAA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20B61-E0DD-AC34-60F4-541C608B65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1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0B1D4B1-E025-9D6C-4C18-F5A462BD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FCE972-12F1-FC0A-048D-587D2B8C43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9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DF69BFC-D315-B339-5FC0-9E4A618C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322796-CB29-C4BD-16FE-046936754A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4AC30AF-079A-26B3-9E69-E0C9F3CE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47BCB4-5E36-DCBB-226A-2E986A2E1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6FEEB0E-9FB9-8071-5260-CD51A344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54F3FD-2F23-BC65-75B7-E6D22C457B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9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D2248F-A2F3-D1B8-8FC0-2DB21539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32513C-4041-7062-46FC-D21D78ECED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8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B9AB39D-D69C-A529-40F9-018517B3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45E36C-C99C-5578-E02F-68DBE6EB3D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4B1C20C-7C7F-B282-6B8E-F448B7A7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D3C8D23-0974-B17A-A815-D806BABC38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2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DDB5FB-536D-A711-3CC5-E3708E3A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FB79AF-EF37-AF12-2853-4A89433644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6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AAB66E-FFBA-E4C8-86F8-06960B2E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98CF78-3F68-703E-B7E2-1ECF521E39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7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096041-A7AB-27D4-6128-D5AD69EC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26C3F9-74FD-533E-8D70-C8E4320B55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4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0387EE-2422-91AD-D755-7EF8F459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021327-A5E6-2C8A-5C3D-BB0B1219DB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9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C6327C-D303-ADEA-3A22-75102C7C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E060AC-5D2E-1188-FD71-D5EABB43A8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AE5DBC-AC51-5A58-51AA-882C286B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8F7F34-1890-606E-2C12-EFEBFF26F8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5C9294-5AE0-B931-C5D1-6B62986B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600F13-D862-76F6-58F9-D79B5A1A25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7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75F1425-5FC6-CB16-9228-1080ECC5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E08F4A-6B8E-1CBB-4C1B-786CA8071C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81E2143-8DDB-0577-8DB6-B3FB74F0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DD671E-C3B4-A764-8D8B-956A1F2D0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63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2025-06-25T14:41:22Z</dcterms:created>
  <dcterms:modified xsi:type="dcterms:W3CDTF">2025-06-25T14:41:22Z</dcterms:modified>
</cp:coreProperties>
</file>